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Lato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226400" y="274573"/>
            <a:ext cx="21915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654"/>
            <a:ext cx="5153705" cy="6845694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2104533"/>
            <a:ext cx="5017500" cy="210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5233233"/>
            <a:ext cx="3470700" cy="6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6857248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712900"/>
            <a:ext cx="47760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3524166"/>
            <a:ext cx="4776000" cy="16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1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133" name="Google Shape;133;p1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6857248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737333"/>
            <a:ext cx="4587000" cy="153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507989"/>
            <a:ext cx="1037850" cy="1355016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525000"/>
            <a:ext cx="70389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2090067"/>
            <a:ext cx="7038900" cy="3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507989"/>
            <a:ext cx="1037850" cy="1355016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525000"/>
            <a:ext cx="70389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2090067"/>
            <a:ext cx="3403200" cy="3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2090067"/>
            <a:ext cx="3403200" cy="3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507989"/>
            <a:ext cx="1037850" cy="1355016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525000"/>
            <a:ext cx="70389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507989"/>
            <a:ext cx="1037850" cy="1355016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525000"/>
            <a:ext cx="3798900" cy="199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2630067"/>
            <a:ext cx="3798900" cy="32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6857829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1155700"/>
            <a:ext cx="4587000" cy="469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507989"/>
            <a:ext cx="1037850" cy="1355016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2211100"/>
            <a:ext cx="3036300" cy="23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4717333"/>
            <a:ext cx="3036300" cy="6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2262133"/>
            <a:ext cx="3676800" cy="312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5504636"/>
            <a:ext cx="698925" cy="912853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5740500"/>
            <a:ext cx="6936000" cy="69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ctrTitle"/>
          </p:nvPr>
        </p:nvSpPr>
        <p:spPr>
          <a:xfrm>
            <a:off x="3537150" y="2104533"/>
            <a:ext cx="5017500" cy="21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Yeterli ve Dengeli </a:t>
            </a: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eslenmenin İnsan Sağlığı Üzerindeki Etkileri</a:t>
            </a:r>
            <a:endParaRPr/>
          </a:p>
        </p:txBody>
      </p:sp>
      <p:sp>
        <p:nvSpPr>
          <p:cNvPr id="141" name="Google Shape;141;p14"/>
          <p:cNvSpPr txBox="1"/>
          <p:nvPr>
            <p:ph idx="1" type="subTitle"/>
          </p:nvPr>
        </p:nvSpPr>
        <p:spPr>
          <a:xfrm>
            <a:off x="5083950" y="5233233"/>
            <a:ext cx="3470700" cy="6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>
                <a:solidFill>
                  <a:srgbClr val="888888"/>
                </a:solidFill>
              </a:rPr>
              <a:t>Sağlıklı Yaşam İçin Doğru Beslenme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Giriş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Beslenme, yaşamın devamı için temel bir ihtiyaçtır.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Yeterli ve dengeli beslenme, vücudun enerji ihtiyacını karşılar.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120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Yanlış beslenme birçok hastalığa yol açabilir.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Yeterli ve Dengeli Beslenme Nedir?</a:t>
            </a:r>
            <a:endParaRPr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Yeterli beslenme: Vücudun ihtiyacı kadar besin almak.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Dengeli beslenme: Protein, karbonhidrat, yağ, vitamin ve minerallerin dengeli tüketimi.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120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Besin grupları: Karbonhidratlar, proteinler, yağlar, vitaminler, mineraller.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Sağlık Üzerindeki Olumlu Etkileri</a:t>
            </a:r>
            <a:endParaRPr/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Bağışıklık sistemini güçlendirir.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Enerji seviyesini artırır.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Zihinsel gelişimi destekler.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120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Kemik ve kas gelişimini sağlar.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Yanlış Beslenmenin Zararları</a:t>
            </a:r>
            <a:endParaRPr/>
          </a:p>
        </p:txBody>
      </p:sp>
      <p:sp>
        <p:nvSpPr>
          <p:cNvPr id="165" name="Google Shape;165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Obezite ve kilo problemleri.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Kalp-damar hastalıkları riski.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Bağışıklık sisteminin zayıflaması.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Hafıza ve odaklanma problemleri.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120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Kemik erimesi ve kas kaybı.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Sağlıklı Beslenme İçin Öneriler</a:t>
            </a:r>
            <a:endParaRPr/>
          </a:p>
        </p:txBody>
      </p:sp>
      <p:sp>
        <p:nvSpPr>
          <p:cNvPr id="171" name="Google Shape;171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Günlük su tüketimini artırın.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Sebze ve meyve tüketin.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Fast food ve işlenmiş gıdalardan kaçının.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Şeker ve tuz tüketimini sınırlayın.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120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Düzenli öğünler tüketin.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Sonuç</a:t>
            </a:r>
            <a:endParaRPr/>
          </a:p>
        </p:txBody>
      </p:sp>
      <p:sp>
        <p:nvSpPr>
          <p:cNvPr id="177" name="Google Shape;177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Yeterli ve dengeli beslenme, sağlıklı yaşam için gereklidir.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Yanlış beslenme hastalıklara yol açabilir.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1200"/>
              </a:spcAft>
              <a:buClr>
                <a:schemeClr val="lt1"/>
              </a:buClr>
              <a:buSzPts val="3200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- Sağlıklı beslenme bilinci kazanılmalıdır.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