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Peygamberlerin İnsanlara Rehberliği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Din Kültürü ve Ahlak Bilgisi Dersi</a:t>
            </a:r>
          </a:p>
          <a:p>
            <a:r>
              <a:t>Hazırlayan: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Peygamberlerin Görevi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Peygamberler, Allah tarafından insanlara rehberlik etmek için gönderilmiştir.</a:t>
            </a:r>
          </a:p>
          <a:p>
            <a:r>
              <a:t>• İnsanlara doğruyu, iyiliği ve adaleti öğretirler.</a:t>
            </a:r>
          </a:p>
          <a:p>
            <a:r>
              <a:t>• Allah’ın emirlerini ve yasaklarını bildirirler.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Peygamberlerin Rehberliği Neden Önemlidir?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İnsanların doğru yolu bulmalarına yardımcı olurlar.</a:t>
            </a:r>
          </a:p>
          <a:p>
            <a:r>
              <a:t>• Toplumda barış, sevgi ve adaletin yerleşmesini sağlarlar.</a:t>
            </a:r>
          </a:p>
          <a:p>
            <a:r>
              <a:t>• İnsanları kötülüklerden uzaklaştırıp iyiliğe yönlendirirler.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Bazı Peygamberlerin Rehberliği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Hz. Âdem (a.s.): İlk peygamber, insanlara Allah’a kulluğu öğretti.</a:t>
            </a:r>
          </a:p>
          <a:p>
            <a:r>
              <a:t>• Hz. Nuh (a.s.): Kavmini sabırla doğru yola çağırdı.</a:t>
            </a:r>
          </a:p>
          <a:p>
            <a:r>
              <a:t>• Hz. İbrahim (a.s.): Allah’ın birliğini (tevhidi) anlattı.</a:t>
            </a:r>
          </a:p>
          <a:p>
            <a:r>
              <a:t>• Hz. Musa (a.s.): Adaleti ve özgürlüğü savundu.</a:t>
            </a:r>
          </a:p>
          <a:p>
            <a:r>
              <a:t>• Hz. Muhammed (s.a.v.): Son peygamber, Kur’an’ı tebliğ etti, güzel ahlakı yaşadı.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Sonuç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Peygamberler insanlara ışık tutan rehberlerdir.</a:t>
            </a:r>
          </a:p>
          <a:p>
            <a:r>
              <a:t>• Onların öğütlerine uymak, doğru bir yaşam sürmemize yardımcı olur.</a:t>
            </a:r>
          </a:p>
          <a:p>
            <a:r>
              <a:t>• Kur’an-ı Kerim de peygamberlerin rehberliğini örnek almamızı ister.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Kaynakça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Din Kültürü ve Ahlak Bilgisi 6. Sınıf MEB Yayınları</a:t>
            </a:r>
          </a:p>
          <a:p>
            <a:r>
              <a:t>• Kur’an-ı Kerim</a:t>
            </a:r>
          </a:p>
          <a:p>
            <a:r>
              <a:t>• Diyanet İşleri Başkanlığı Resmî Sitesi</a:t>
            </a:r>
          </a:p>
          <a:p>
            <a:r>
              <a:t>• www.forumderscevaplari.com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