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Hz. Muhammed’in (sav) Gençlik Yıllarındaki Ahlaki Davranışlar</a:t>
            </a:r>
          </a:p>
        </p:txBody>
      </p:sp>
      <p:pic>
        <p:nvPicPr>
          <p:cNvPr id="4" name="3 İçerik Yer Tutucusu" descr="Medine kab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3382" y="1600200"/>
            <a:ext cx="4537236" cy="45259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Giriş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Ben bu sunumda Hz. Muhammed’in (sav) peygamber olmadan önceki gençlik yıllarında gösterdiği ahlaki davranışları anlatacağım. Onun gençlik dönemi, örnek bir kişiliğe sahip olduğunun en açık göstergelerinden biridir.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Güvenilirlik (El-Emin)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Hz. Muhammed (sav) genç yaşlardan itibaren Mekkeliler tarafından “el-Emin”, yani güvenilir kişi olarak tanınmıştır.</a:t>
            </a:r>
          </a:p>
          <a:p>
            <a:r>
              <a:t>İnsanlar mallarını, değerli eşyalarını ona emanet ederlerdi.</a:t>
            </a:r>
          </a:p>
          <a:p>
            <a:r>
              <a:t>Sözünde durur, asla yalan söylemezdi. Bu yüzden toplumun en saygın gençlerinden biri hâline gelmişti.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Dürüstlük ve Adalet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Hz. Muhammed (sav) ticaretle uğraşırken hiçbir zaman hile yapmamıştır.</a:t>
            </a:r>
          </a:p>
          <a:p>
            <a:r>
              <a:t>Eksik tartmaz, kimsenin hakkını yemezdi.</a:t>
            </a:r>
          </a:p>
          <a:p>
            <a:r>
              <a:t>Bir anlaşmazlık olduğunda insanlar çözüm bulması için ona başvururdu.</a:t>
            </a:r>
          </a:p>
          <a:p>
            <a:r>
              <a:t>Her zaman doğruluğu ve hakkı savunurdu.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Çalışkanlık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Gençliğinde çobanlık yaparak kendi helal kazancını elde etti.</a:t>
            </a:r>
          </a:p>
          <a:p>
            <a:r>
              <a:t>Daha sonra ticaretle uğraştı ve dürüstlüğü sayesinde ticarette çok güvenilen biri oldu.</a:t>
            </a:r>
          </a:p>
          <a:p>
            <a:r>
              <a:t>Çalışmayı sever, alın teriyle kazanmayı önemserdi.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Merhamet ve Yardımseverlik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Yoksullara, ihtiyaç sahiplerine ve yaşlılara yardım ederdi.</a:t>
            </a:r>
          </a:p>
          <a:p>
            <a:r>
              <a:t>Kimseyi kalp kırmadan, nazik ve merhametli bir tavırla davranırdı.</a:t>
            </a:r>
          </a:p>
          <a:p>
            <a:r>
              <a:t>Misafirlere ikramda bulunur, çevresine iyilik yapmayı severdi.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Hılfü’l-Fudûl’e Katılması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Genç yaşta Hılfü’l-Fudûl adlı topluluğa katıldı.</a:t>
            </a:r>
          </a:p>
          <a:p>
            <a:r>
              <a:t>Bu topluluk Mekke’de haksızlığa uğrayanların yanında olur, onların haklarını korurdu.</a:t>
            </a:r>
          </a:p>
          <a:p>
            <a:r>
              <a:t>Hz. Muhammed (sav) bu oluşumu çok değerli bulmuş ve hayatı boyunca böyle bir işe katıldığı için gurur duyduğunu söylemiştir.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Aile ve Topluma Karşı Saygısı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Ailesine karşı her zaman saygılı ve yardımseverdi.</a:t>
            </a:r>
          </a:p>
          <a:p>
            <a:r>
              <a:t>Toplumda güzel ahlakıyla tanınır, kimseyi incitmemeye özen gösterirdi.</a:t>
            </a:r>
          </a:p>
          <a:p>
            <a:r>
              <a:t>Komşularıyla iyi ilişkiler kurar, toplumsal sorumluluğunu yerine getirirdi.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Örnek Kişiliği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Genç yaşta bile herkesin güvendiği, danıştığı bir insandı.</a:t>
            </a:r>
          </a:p>
          <a:p>
            <a:r>
              <a:t>Mekke toplumunda barışın sağlanmasına katkı sağlardı.</a:t>
            </a:r>
          </a:p>
          <a:p>
            <a:r>
              <a:t>Doğruluk, güvenilirlik ve iyilik onun en belirgin özellikleri olmuştu.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Sonuç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Hz. Muhammed’in (sav) gençlik yılları, onun ahlaki üstünlüğünün temellerini oluşturmuştur.</a:t>
            </a:r>
          </a:p>
          <a:p>
            <a:r>
              <a:t>Güvenilir, çalışkan, adaletli, merhametli ve yardımsever bir genç olarak bütün insanlığa örnek olmuştur.</a:t>
            </a:r>
          </a:p>
          <a:p>
            <a:r>
              <a:t>Bugün bizler de onun bu güzel davranışlarından ders almalı, hayatımıza uygulamalıyız.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Kaynaklar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Diyanet İşleri Başkanlığı Yayınları</a:t>
            </a:r>
          </a:p>
          <a:p>
            <a:r>
              <a:t>Peygamberler Tarihi</a:t>
            </a:r>
          </a:p>
          <a:p>
            <a:r>
              <a:t>Siyer kitapları</a:t>
            </a:r>
          </a:p>
          <a:p>
            <a:r>
              <a:t>Ders kitabı içerikleri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362</Words>
  <Application>Microsoft Macintosh PowerPoint</Application>
  <PresentationFormat>Ekran Gösterisi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Office Theme</vt:lpstr>
      <vt:lpstr>Hz. Muhammed’in (sav) Gençlik Yıllarındaki Ahlaki Davranışlar</vt:lpstr>
      <vt:lpstr>Giriş</vt:lpstr>
      <vt:lpstr>Güvenilirlik (El-Emin)</vt:lpstr>
      <vt:lpstr>Dürüstlük ve Adalet</vt:lpstr>
      <vt:lpstr>Çalışkanlık</vt:lpstr>
      <vt:lpstr>Merhamet ve Yardımseverlik</vt:lpstr>
      <vt:lpstr>Hılfü’l-Fudûl’e Katılması</vt:lpstr>
      <vt:lpstr>Aile ve Topluma Karşı Saygısı</vt:lpstr>
      <vt:lpstr>Örnek Kişiliği</vt:lpstr>
      <vt:lpstr>Sonuç</vt:lpstr>
      <vt:lpstr>Kaynaklar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Hz. Muhammed’in (sav) Gençlik Yıllarındaki Ahlaki Davranışlar</dc:title>
  <dc:subject/>
  <dc:creator/>
  <cp:keywords/>
  <dc:description>generated using python-pptx</dc:description>
  <cp:lastModifiedBy>Mehmet</cp:lastModifiedBy>
  <cp:revision>2</cp:revision>
  <dcterms:created xsi:type="dcterms:W3CDTF">2013-01-27T09:14:16Z</dcterms:created>
  <dcterms:modified xsi:type="dcterms:W3CDTF">2025-11-28T19:37:54Z</dcterms:modified>
  <cp:category/>
</cp:coreProperties>
</file>