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Mustafa Kemal Atatürk’ün Hayatı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1881’de Selanik’te doğdu.</a:t>
            </a:r>
          </a:p>
          <a:p>
            <a:r>
              <a:t>• Askeri eğitimini İstanbul’da tamamladı.</a:t>
            </a:r>
          </a:p>
          <a:p>
            <a:r>
              <a:t>• Küçük yaşta liderlik özellikleriyle dikkat çekti.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Askerlik Hayatı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Trablusgarp ve Balkan Savaşları’nda görev aldı.</a:t>
            </a:r>
          </a:p>
          <a:p>
            <a:r>
              <a:t>• I. Dünya Savaşı’nda Çanakkale’de büyük başarı kazandı.</a:t>
            </a:r>
          </a:p>
          <a:p>
            <a:r>
              <a:t>• Vatan savunmasında cesur ve kararlıydı.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Kurtuluş Savaşı ve Cumhuriyet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1919’da Samsun’a çıkarak Kurtuluş Savaşı’nı başlattı.</a:t>
            </a:r>
          </a:p>
          <a:p>
            <a:r>
              <a:t>• Milletin desteğiyle bağımsızlık mücadelesini yönetti.</a:t>
            </a:r>
          </a:p>
          <a:p>
            <a:r>
              <a:t>• 1923’te Cumhuriyet’i ilan etti, ilk Cumhurbaşkanı oldu.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Yenilikleri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Eğitim, hukuk, ekonomi ve kadın haklarında reformlar yaptı.</a:t>
            </a:r>
          </a:p>
          <a:p>
            <a:r>
              <a:t>• 'Yurtta sulh, cihanda sulh' ilkesini benimsedi.</a:t>
            </a:r>
          </a:p>
          <a:p>
            <a:r>
              <a:t>• Türkiye’yi çağdaş bir ülke hâline getirmeyi hedefledi.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Kaynakça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'Atatürk ve Cumhuriyet Tarihi', Yusuf Hikmet Bayur, 2020, Ankara, Türk Tarih Kurumu.</a:t>
            </a:r>
          </a:p>
          <a:p>
            <a:r>
              <a:t>• https://www.atam.gov.tr — Erişim: 10 Kasım 2025</a:t>
            </a:r>
          </a:p>
          <a:p>
            <a:r>
              <a:t>• https://www.forumderscevaplari.com — Erişim: 10 Kasım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