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TÜİK Verileri ile İnternet Kullanımı Araştırması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6. Sınıf Matematik Performans Görevi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Araştırma Konusu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Bu çalışmada TÜİK Çocuk Portalı verilerinden yararlanarak çocukların yaşa göre internet kullanım oranlarını inceledim.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Araştırma Sorum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Türkiye’de çocukların yaşları büyüdükçe internet kullanımı artıyor mu?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Verilerin Toplanması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280160"/>
          <a:ext cx="64008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</a:tblGrid>
              <a:tr h="533400">
                <a:tc>
                  <a:txBody>
                    <a:bodyPr/>
                    <a:lstStyle/>
                    <a:p>
                      <a:r>
                        <a:t>Yaş Grubu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İnternet Kullanım Oranı (%)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t>6–7 Yaş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42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t>8–9 Yaş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55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t>10–11 Yaş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68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t>12–13 Yaş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82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t>14 Yaş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Verilerin Grafikte Gösterimi</a:t>
            </a:r>
          </a:p>
        </p:txBody>
      </p:sp>
      <p:pic>
        <p:nvPicPr>
          <p:cNvPr id="3" name="Picture 2" descr="internet_kullanimi_grafik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5486400" cy="32754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Grafik Yorumu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Çubuklar yaş büyüdükçe yukarı çıkıyor.</a:t>
            </a:r>
          </a:p>
          <a:p>
            <a:r>
              <a:t>• En az internet kullanan grup 6–7 yaş.</a:t>
            </a:r>
          </a:p>
          <a:p>
            <a:r>
              <a:t>• En fazla internet kullanan grup 14 yaş.</a:t>
            </a:r>
          </a:p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Verileri Değerlendirme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İnternet kullanımı her yaş grubunda artmıştır.</a:t>
            </a:r>
          </a:p>
          <a:p>
            <a:r>
              <a:t>• Yaş büyüdükçe teknoloji kullanımına yönelme artmıştır.</a:t>
            </a:r>
          </a:p>
          <a:p>
            <a:r>
              <a:t>• Küçük yaşlarda aile kontrolü yüksektir.</a:t>
            </a:r>
          </a:p>
          <a:p>
            <a:r>
              <a:t>• Veriler düzenli bir artış göstermektedir.</a:t>
            </a:r>
          </a:p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Sonuç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Sonuç olarak, TÜİK verilerine göre Türkiye’de yaş büyüdükçe internet kullanımı belirgin şekilde artmaktadır. 6–7 yaş grubunda düşük olan kullanım, 14 yaşta en yüksek seviyeye ulaşmıştır.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Sunumda Anlatacaklarım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Araştırma sorusu</a:t>
            </a:r>
          </a:p>
          <a:p>
            <a:r>
              <a:t>• TÜİK verilerinin seçimi</a:t>
            </a:r>
          </a:p>
          <a:p>
            <a:r>
              <a:t>• Tablo ve grafik</a:t>
            </a:r>
          </a:p>
          <a:p>
            <a:r>
              <a:t>• Verilerin yorumlanması</a:t>
            </a:r>
          </a:p>
          <a:p>
            <a:r>
              <a:t>• </a:t>
            </a:r>
            <a:r>
              <a:rPr/>
              <a:t>Sonuç </a:t>
            </a:r>
            <a:r>
              <a:rPr smtClean="0"/>
              <a:t>değerlendirmesi</a:t>
            </a:r>
            <a:endParaRPr lang="tr-TR" dirty="0" smtClean="0"/>
          </a:p>
          <a:p>
            <a:endParaRPr lang="tr-TR" dirty="0" smtClean="0"/>
          </a:p>
          <a:p>
            <a:pPr>
              <a:buNone/>
            </a:pPr>
            <a:r>
              <a:rPr lang="tr-TR" sz="1600" dirty="0" smtClean="0"/>
              <a:t>https://www.forumderscevaplari.com/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190</Words>
  <Application>Microsoft Macintosh PowerPoint</Application>
  <PresentationFormat>Ekran Gösterisi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Office Theme</vt:lpstr>
      <vt:lpstr>TÜİK Verileri ile İnternet Kullanımı Araştırması</vt:lpstr>
      <vt:lpstr>1. Araştırma Konusu</vt:lpstr>
      <vt:lpstr>Araştırma Sorum</vt:lpstr>
      <vt:lpstr>2. Verilerin Toplanması</vt:lpstr>
      <vt:lpstr>3. Verilerin Grafikte Gösterimi</vt:lpstr>
      <vt:lpstr>Grafik Yorumu</vt:lpstr>
      <vt:lpstr>4. Verileri Değerlendirme</vt:lpstr>
      <vt:lpstr>5. Sonuç</vt:lpstr>
      <vt:lpstr>6. Sunumda Anlatacaklarım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TÜİK Verileri ile İnternet Kullanımı Araştırması</dc:title>
  <dc:subject/>
  <dc:creator/>
  <cp:keywords/>
  <dc:description>generated using python-pptx</dc:description>
  <cp:lastModifiedBy>Mehmet</cp:lastModifiedBy>
  <cp:revision>2</cp:revision>
  <dcterms:created xsi:type="dcterms:W3CDTF">2013-01-27T09:14:16Z</dcterms:created>
  <dcterms:modified xsi:type="dcterms:W3CDTF">2025-12-07T09:23:02Z</dcterms:modified>
  <cp:category/>
</cp:coreProperties>
</file>