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2" autoAdjust="0"/>
    <p:restoredTop sz="94608" autoAdjust="0"/>
  </p:normalViewPr>
  <p:slideViewPr>
    <p:cSldViewPr snapToGrid="0" snapToObjects="1">
      <p:cViewPr varScale="1">
        <p:scale>
          <a:sx n="82" d="100"/>
          <a:sy n="82" d="100"/>
        </p:scale>
        <p:origin x="-1474" y="-91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2/22/2026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2/22/2026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2/22/2026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2/22/2026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2/22/2026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2/22/2026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2/22/2026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2/22/2026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2/22/2026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2/22/2026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2/22/2026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pPr/>
              <a:t>2/22/2026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Temizlik ve Sağlık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4. Sınıf Din Kültürü</a:t>
            </a:r>
          </a:p>
          <a:p>
            <a:r>
              <a:t>Hazırlayan: __________________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Temizlik Nedir?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mtClean="0"/>
              <a:t>Temizlik</a:t>
            </a:r>
            <a:r>
              <a:t>, vücudumuzu temiz tutmaktır.</a:t>
            </a:r>
          </a:p>
          <a:p>
            <a:r>
              <a:rPr smtClean="0"/>
              <a:t>Kıyafetlerimizi </a:t>
            </a:r>
            <a:r>
              <a:t>temiz giymektir.</a:t>
            </a:r>
          </a:p>
          <a:p>
            <a:r>
              <a:rPr smtClean="0"/>
              <a:t>Evimizi </a:t>
            </a:r>
            <a:r>
              <a:t>ve çevremizi temiz tutmaktır.</a:t>
            </a:r>
          </a:p>
        </p:txBody>
      </p:sp>
      <p:pic>
        <p:nvPicPr>
          <p:cNvPr id="4" name="3 Resim" descr="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6885" y="3370712"/>
            <a:ext cx="6515665" cy="325402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Temizliğin Sağlığa Faydaları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mtClean="0"/>
              <a:t>Ellerimizi </a:t>
            </a:r>
            <a:r>
              <a:t>yıkarsak mikroplar azalır.</a:t>
            </a:r>
          </a:p>
          <a:p>
            <a:r>
              <a:rPr smtClean="0"/>
              <a:t>Dişlerimizi </a:t>
            </a:r>
            <a:r>
              <a:t>fırçalarsak dişlerimiz çürümez.</a:t>
            </a:r>
          </a:p>
          <a:p>
            <a:r>
              <a:rPr smtClean="0"/>
              <a:t>Banyo </a:t>
            </a:r>
            <a:r>
              <a:t>yapmak bizi hastalıklardan korur.</a:t>
            </a:r>
          </a:p>
        </p:txBody>
      </p:sp>
      <p:pic>
        <p:nvPicPr>
          <p:cNvPr id="4" name="3 Resim" descr="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7722" y="3305926"/>
            <a:ext cx="5096383" cy="347577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Güzel Söz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“Temizlik imanın </a:t>
            </a:r>
            <a:r>
              <a:rPr/>
              <a:t>yarısıdır</a:t>
            </a:r>
            <a:r>
              <a:rPr smtClean="0"/>
              <a:t>.”</a:t>
            </a:r>
            <a:endParaRPr/>
          </a:p>
          <a:p>
            <a:r>
              <a:t>Peygamberimiz (sav) temiz olmamızı öğütlemiştir.</a:t>
            </a:r>
          </a:p>
        </p:txBody>
      </p:sp>
      <p:pic>
        <p:nvPicPr>
          <p:cNvPr id="4" name="3 Resim" descr="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0679" y="3205578"/>
            <a:ext cx="5330039" cy="361957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Sonuç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Temiz olursak sağlıklı oluruz.</a:t>
            </a:r>
          </a:p>
          <a:p>
            <a:r>
              <a:t>• Hem kendimizi hem çevremizi temiz tutmalıyız.</a:t>
            </a:r>
          </a:p>
          <a:p>
            <a:r>
              <a:t>• Temizlik hem sağlık hem de dinimiz için önemlidir.</a:t>
            </a:r>
          </a:p>
        </p:txBody>
      </p:sp>
      <p:pic>
        <p:nvPicPr>
          <p:cNvPr id="5" name="4 Resim" descr="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2835" y="4055498"/>
            <a:ext cx="4936433" cy="280250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89</Words>
  <Application>Microsoft Macintosh PowerPoint</Application>
  <PresentationFormat>Ekran Gösterisi (4:3)</PresentationFormat>
  <Paragraphs>18</Paragraphs>
  <Slides>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5</vt:i4>
      </vt:variant>
    </vt:vector>
  </HeadingPairs>
  <TitlesOfParts>
    <vt:vector size="6" baseType="lpstr">
      <vt:lpstr>Office Theme</vt:lpstr>
      <vt:lpstr>Temizlik ve Sağlık</vt:lpstr>
      <vt:lpstr>Temizlik Nedir?</vt:lpstr>
      <vt:lpstr>Temizliğin Sağlığa Faydaları</vt:lpstr>
      <vt:lpstr>Güzel Söz</vt:lpstr>
      <vt:lpstr>Sonuç</vt:lpstr>
    </vt:vector>
  </TitlesOfParts>
  <Manager/>
  <Company/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Temizlik ve Sağlık</dc:title>
  <dc:subject/>
  <dc:creator/>
  <cp:keywords/>
  <dc:description>generated using python-pptx</dc:description>
  <cp:lastModifiedBy>Mehmet</cp:lastModifiedBy>
  <cp:revision>2</cp:revision>
  <dcterms:created xsi:type="dcterms:W3CDTF">2013-01-27T09:14:16Z</dcterms:created>
  <dcterms:modified xsi:type="dcterms:W3CDTF">2026-02-22T14:29:29Z</dcterms:modified>
  <cp:category/>
</cp:coreProperties>
</file>